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B82C8-61E4-48F5-B54F-68E0AC396EE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CA6C3-2F3C-4508-88AF-8C62DD32FE9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CA6C3-2F3C-4508-88AF-8C62DD32FE99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Полезная информация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Телефон доверия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430649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Единый общероссийский номер на помощь детям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rgbClr val="FF0000"/>
                </a:solidFill>
              </a:rPr>
              <a:t>«ТЕЛЕФОН ДОВЕРИЯ»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тел. 8-800-2000-122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звонок осуществляется 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бесплатно с любых телефонов!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869160"/>
            <a:ext cx="8219256" cy="125700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Психологическое консультирование, экстренная и психологическая помощь для детей в трудной жизненной ситуации, подростков и их родителей.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5782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Сайт детского телефона довери</a:t>
            </a:r>
            <a:r>
              <a:rPr lang="ru-RU" dirty="0" smtClean="0"/>
              <a:t>я:</a:t>
            </a:r>
            <a:br>
              <a:rPr lang="ru-RU" dirty="0" smtClean="0"/>
            </a:br>
            <a:r>
              <a:rPr lang="en-US" dirty="0" smtClean="0">
                <a:solidFill>
                  <a:srgbClr val="FF0000"/>
                </a:solidFill>
              </a:rPr>
              <a:t>www.telefon-doveria.ru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924944"/>
            <a:ext cx="8291264" cy="320121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 главной странице сайта посетитель увидит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слайдер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с возможностью выбрать свою возрастную группу - «дети», «подростки» и «родители» и ознакомиться с интересующей Вас информацией.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50629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Портал для родителей «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Я-родитель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»: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www.ya-roditel.ru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212976"/>
            <a:ext cx="8219256" cy="291318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Здесь родители найдут интересующие статьи, видео,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инфографики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, возможность получить бесплатные консультации психолога и юриста.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20742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«Центр психолого-педагогической реабилитации и коррекции «Росток»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36912"/>
            <a:ext cx="8219256" cy="348925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Адрес: РТ, г.Казань, ул.Академика Королева, 46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Тел/факс: (843) 563-35-16</a:t>
            </a: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E-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mail:cpprkrostok@mail.ru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Сайт: Росток116.рф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3010346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Городской центр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психолого-медико-социального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сопровождения «Ресурс» г.Казань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573016"/>
            <a:ext cx="8219256" cy="255314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Адрес: г.Казань, ул.Деловая, д.11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Тел: (843)554-74-09</a:t>
            </a:r>
          </a:p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E-mail: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resurs.kzn@tatar.ru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143</Words>
  <Application>Microsoft Office PowerPoint</Application>
  <PresentationFormat>Экран (4:3)</PresentationFormat>
  <Paragraphs>18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Полезная информация</vt:lpstr>
      <vt:lpstr>Единый общероссийский номер на помощь детям «ТЕЛЕФОН ДОВЕРИЯ» тел. 8-800-2000-122 звонок осуществляется  бесплатно с любых телефонов!</vt:lpstr>
      <vt:lpstr>Сайт детского телефона доверия: www.telefon-doveria.ru</vt:lpstr>
      <vt:lpstr>Портал для родителей «Я-родитель»: www.ya-roditel.ru</vt:lpstr>
      <vt:lpstr>«Центр психолого-педагогической реабилитации и коррекции «Росток»</vt:lpstr>
      <vt:lpstr>Городской центр психолого-медико-социального сопровождения «Ресурс» г.Казань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Полезная информация</dc:title>
  <dc:creator>Елена Георгиевна</dc:creator>
  <cp:lastModifiedBy>Елена Георгиевна</cp:lastModifiedBy>
  <cp:revision>3</cp:revision>
  <dcterms:created xsi:type="dcterms:W3CDTF">2020-04-05T17:06:59Z</dcterms:created>
  <dcterms:modified xsi:type="dcterms:W3CDTF">2020-04-05T18:23:05Z</dcterms:modified>
</cp:coreProperties>
</file>